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>
        <p:scale>
          <a:sx n="66" d="100"/>
          <a:sy n="66" d="100"/>
        </p:scale>
        <p:origin x="-2964" y="-354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16522" y="1981200"/>
            <a:ext cx="6172200" cy="264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028700" y="4812453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96701"/>
            <a:ext cx="1543050" cy="845220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96701"/>
            <a:ext cx="4514850" cy="845220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00150" y="880533"/>
            <a:ext cx="5314950" cy="264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00150" y="3622358"/>
            <a:ext cx="5314950" cy="2180695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943600" y="9268533"/>
            <a:ext cx="571500" cy="527403"/>
          </a:xfrm>
        </p:spPr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6"/>
            <a:ext cx="6172200" cy="1651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3483769" y="2217386"/>
            <a:ext cx="3031332" cy="108461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342900" y="3412069"/>
            <a:ext cx="3030141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412069"/>
            <a:ext cx="3031332" cy="5436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42900" y="2201335"/>
            <a:ext cx="2256235" cy="664756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681288" y="394408"/>
            <a:ext cx="3833812" cy="84544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600" y="880533"/>
            <a:ext cx="4114800" cy="7544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71600" y="2646186"/>
            <a:ext cx="4114800" cy="5723467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1600" y="1685359"/>
            <a:ext cx="4114800" cy="7660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42900" y="2311400"/>
            <a:ext cx="6172200" cy="6802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342900" y="9268533"/>
            <a:ext cx="1600200" cy="527403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645926-9EB4-4A2E-A685-53C4F99E44A1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343150" y="9268533"/>
            <a:ext cx="2171700" cy="527403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5943600" y="9268533"/>
            <a:ext cx="571500" cy="527403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1489D6B-2E84-4D0C-B7A6-9EFC0777683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hyperlink" Target="http://www.google.fr/url?sa=i&amp;rct=j&amp;q=&amp;esrc=s&amp;source=images&amp;cd=&amp;cad=rja&amp;uact=8&amp;ved=0ahUKEwiNw43F-_TVAhUJiRoKHQCPBysQjRwIBw&amp;url=http://tcrando.free.fr/&amp;psig=AFQjCNF30aQudpczM-2FaVmymDxzZavyag&amp;ust=1503839146153299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4568"/>
            <a:ext cx="6858000" cy="936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836711" y="272480"/>
            <a:ext cx="5184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Arial Black" pitchFamily="34" charset="0"/>
              </a:rPr>
              <a:t>21 OCTOBRE  2017</a:t>
            </a:r>
            <a:endParaRPr lang="fr-FR" sz="2800" b="1" dirty="0">
              <a:latin typeface="Arial Black" pitchFamily="34" charset="0"/>
            </a:endParaRPr>
          </a:p>
        </p:txBody>
      </p:sp>
      <p:pic>
        <p:nvPicPr>
          <p:cNvPr id="6" name="Picture 4" descr="C:\Users\fmart\Dossiers François\La Tarbaise 2015\Logo-La-Tarba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144" y="2504728"/>
            <a:ext cx="2132856" cy="1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359"/>
            <a:ext cx="1268760" cy="87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C:\Users\fmart\Dossiers François\La Tarbaise 2014\Logo_FFC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2" y="2144688"/>
            <a:ext cx="160292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Users\fmart\Dossiers François\La Tarbaise 2014\logo Tarb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7952"/>
            <a:ext cx="1412776" cy="119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fmart\Dossiers François\La Tarbaise 2015\LogoIbis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24" y="2072680"/>
            <a:ext cx="742236" cy="10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fmart\Dossiers François\La Tarbaise 2015\Logo Kry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76" y="3368824"/>
            <a:ext cx="997034" cy="66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4526360" y="1856656"/>
            <a:ext cx="2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RANDO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pic>
        <p:nvPicPr>
          <p:cNvPr id="2" name="Picture 2" descr="logo TCC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89240" y="106231"/>
            <a:ext cx="1268760" cy="9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0" y="4088904"/>
            <a:ext cx="40050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 PARCOURS :</a:t>
            </a:r>
          </a:p>
          <a:p>
            <a:endParaRPr lang="fr-FR" sz="800" b="1" dirty="0" smtClean="0"/>
          </a:p>
          <a:p>
            <a:r>
              <a:rPr lang="fr-FR" sz="800" b="1" dirty="0" smtClean="0"/>
              <a:t> </a:t>
            </a:r>
            <a:r>
              <a:rPr lang="fr-FR" sz="800" dirty="0" smtClean="0"/>
              <a:t>O  </a:t>
            </a:r>
            <a:r>
              <a:rPr lang="fr-FR" b="1" dirty="0" smtClean="0"/>
              <a:t>LE PETIT PARCOURS 65 KMS</a:t>
            </a:r>
          </a:p>
          <a:p>
            <a:r>
              <a:rPr lang="fr-FR" dirty="0" smtClean="0"/>
              <a:t> </a:t>
            </a:r>
            <a:r>
              <a:rPr lang="fr-FR" sz="800" dirty="0" smtClean="0"/>
              <a:t>O</a:t>
            </a:r>
            <a:r>
              <a:rPr lang="fr-FR" dirty="0" smtClean="0"/>
              <a:t> </a:t>
            </a:r>
            <a:r>
              <a:rPr lang="fr-FR" b="1" dirty="0" smtClean="0"/>
              <a:t>LE GRAND PARCOURS 80 KMS</a:t>
            </a:r>
          </a:p>
          <a:p>
            <a:endParaRPr lang="fr-FR" sz="800" dirty="0" smtClean="0"/>
          </a:p>
          <a:p>
            <a:r>
              <a:rPr lang="fr-FR" sz="2000" b="1" dirty="0" smtClean="0">
                <a:solidFill>
                  <a:srgbClr val="0070C0"/>
                </a:solidFill>
              </a:rPr>
              <a:t>        </a:t>
            </a:r>
            <a:r>
              <a:rPr lang="fr-F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DEPART 13 H</a:t>
            </a:r>
          </a:p>
          <a:p>
            <a:r>
              <a:rPr lang="fr-FR" sz="2000" b="1" dirty="0" smtClean="0">
                <a:solidFill>
                  <a:schemeClr val="bg1"/>
                </a:solidFill>
              </a:rPr>
              <a:t>  </a:t>
            </a:r>
            <a:r>
              <a:rPr lang="fr-FR" b="1" dirty="0" smtClean="0">
                <a:solidFill>
                  <a:schemeClr val="bg1"/>
                </a:solidFill>
              </a:rPr>
              <a:t>AU QUAI DE L’ADOUR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    (</a:t>
            </a:r>
            <a:r>
              <a:rPr lang="fr-FR" b="1" dirty="0" smtClean="0">
                <a:solidFill>
                  <a:schemeClr val="bg1"/>
                </a:solidFill>
              </a:rPr>
              <a:t>Chapiteau du TGB)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18" name="Picture 2" descr="Résultat de recherche d'images pour &quot;logo inter sport tarbes 65000&quot;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4664" y="3456408"/>
            <a:ext cx="2376264" cy="514017"/>
          </a:xfrm>
          <a:prstGeom prst="rect">
            <a:avLst/>
          </a:prstGeom>
          <a:noFill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2656" y="8935751"/>
            <a:ext cx="2808312" cy="970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7032" y="8969896"/>
            <a:ext cx="28803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itre 1"/>
          <p:cNvSpPr txBox="1">
            <a:spLocks/>
          </p:cNvSpPr>
          <p:nvPr/>
        </p:nvSpPr>
        <p:spPr>
          <a:xfrm>
            <a:off x="3789040" y="4304928"/>
            <a:ext cx="3429000" cy="86409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ENGAGEMENTS: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all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4€</a:t>
            </a:r>
            <a:endParaRPr kumimoji="0" lang="fr-FR" sz="2400" b="1" i="0" u="none" strike="noStrike" kern="1200" cap="all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>
          <a:xfrm>
            <a:off x="4005064" y="5169024"/>
            <a:ext cx="2648513" cy="144016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Inscription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Grillade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Bière, vin , café compris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+  Tombola (valeur 500€)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2656" y="6537176"/>
            <a:ext cx="2808312" cy="235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717032" y="6537176"/>
            <a:ext cx="2880320" cy="239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ZoneTexte 21"/>
          <p:cNvSpPr txBox="1"/>
          <p:nvPr/>
        </p:nvSpPr>
        <p:spPr>
          <a:xfrm>
            <a:off x="2276872" y="6177136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Ravitaillement à TOURNAY</a:t>
            </a:r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64</Words>
  <Application>Microsoft Office PowerPoint</Application>
  <PresentationFormat>Format A4 (210 x 297 mm)</PresentationFormat>
  <Paragraphs>18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Apex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DEMO</dc:creator>
  <cp:lastModifiedBy>DAUBAS</cp:lastModifiedBy>
  <cp:revision>48</cp:revision>
  <dcterms:created xsi:type="dcterms:W3CDTF">2017-08-01T12:24:24Z</dcterms:created>
  <dcterms:modified xsi:type="dcterms:W3CDTF">2017-10-08T07:20:51Z</dcterms:modified>
</cp:coreProperties>
</file>